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69" r:id="rId9"/>
    <p:sldId id="270" r:id="rId10"/>
    <p:sldId id="271" r:id="rId11"/>
    <p:sldId id="265" r:id="rId12"/>
    <p:sldId id="264" r:id="rId13"/>
    <p:sldId id="263" r:id="rId14"/>
    <p:sldId id="285" r:id="rId15"/>
    <p:sldId id="286" r:id="rId16"/>
    <p:sldId id="266" r:id="rId17"/>
    <p:sldId id="278" r:id="rId18"/>
    <p:sldId id="279" r:id="rId19"/>
    <p:sldId id="262" r:id="rId20"/>
    <p:sldId id="272" r:id="rId21"/>
    <p:sldId id="273" r:id="rId22"/>
    <p:sldId id="274" r:id="rId23"/>
    <p:sldId id="275" r:id="rId24"/>
    <p:sldId id="276" r:id="rId25"/>
    <p:sldId id="277" r:id="rId26"/>
    <p:sldId id="280" r:id="rId27"/>
    <p:sldId id="281" r:id="rId28"/>
    <p:sldId id="282" r:id="rId29"/>
    <p:sldId id="284" r:id="rId30"/>
    <p:sldId id="267" r:id="rId31"/>
    <p:sldId id="268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ADD2-2299-4DD2-A39F-18163278E796}" type="datetimeFigureOut">
              <a:rPr lang="pl-PL" smtClean="0"/>
              <a:pPr/>
              <a:t>2018-12-10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A136-B3A5-4DB3-ACE3-D7721024544E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ADD2-2299-4DD2-A39F-18163278E796}" type="datetimeFigureOut">
              <a:rPr lang="pl-PL" smtClean="0"/>
              <a:pPr/>
              <a:t>2018-12-10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A136-B3A5-4DB3-ACE3-D7721024544E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ADD2-2299-4DD2-A39F-18163278E796}" type="datetimeFigureOut">
              <a:rPr lang="pl-PL" smtClean="0"/>
              <a:pPr/>
              <a:t>2018-12-10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A136-B3A5-4DB3-ACE3-D7721024544E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ADD2-2299-4DD2-A39F-18163278E796}" type="datetimeFigureOut">
              <a:rPr lang="pl-PL" smtClean="0"/>
              <a:pPr/>
              <a:t>2018-12-10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A136-B3A5-4DB3-ACE3-D7721024544E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ADD2-2299-4DD2-A39F-18163278E796}" type="datetimeFigureOut">
              <a:rPr lang="pl-PL" smtClean="0"/>
              <a:pPr/>
              <a:t>2018-12-10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A136-B3A5-4DB3-ACE3-D7721024544E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ADD2-2299-4DD2-A39F-18163278E796}" type="datetimeFigureOut">
              <a:rPr lang="pl-PL" smtClean="0"/>
              <a:pPr/>
              <a:t>2018-12-10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A136-B3A5-4DB3-ACE3-D7721024544E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ADD2-2299-4DD2-A39F-18163278E796}" type="datetimeFigureOut">
              <a:rPr lang="pl-PL" smtClean="0"/>
              <a:pPr/>
              <a:t>2018-12-10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A136-B3A5-4DB3-ACE3-D7721024544E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ADD2-2299-4DD2-A39F-18163278E796}" type="datetimeFigureOut">
              <a:rPr lang="pl-PL" smtClean="0"/>
              <a:pPr/>
              <a:t>2018-12-10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A136-B3A5-4DB3-ACE3-D7721024544E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ADD2-2299-4DD2-A39F-18163278E796}" type="datetimeFigureOut">
              <a:rPr lang="pl-PL" smtClean="0"/>
              <a:pPr/>
              <a:t>2018-12-10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A136-B3A5-4DB3-ACE3-D7721024544E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ADD2-2299-4DD2-A39F-18163278E796}" type="datetimeFigureOut">
              <a:rPr lang="pl-PL" smtClean="0"/>
              <a:pPr/>
              <a:t>2018-12-10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A136-B3A5-4DB3-ACE3-D7721024544E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ADD2-2299-4DD2-A39F-18163278E796}" type="datetimeFigureOut">
              <a:rPr lang="pl-PL" smtClean="0"/>
              <a:pPr/>
              <a:t>2018-12-10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A136-B3A5-4DB3-ACE3-D7721024544E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9ADD2-2299-4DD2-A39F-18163278E796}" type="datetimeFigureOut">
              <a:rPr lang="pl-PL" smtClean="0"/>
              <a:pPr/>
              <a:t>2018-12-10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9A136-B3A5-4DB3-ACE3-D7721024544E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gnieszka\Downloads\Ale%20To%20Juz%20Bylo%20-%20Maryla%20Rodowicz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2017-1-PL01-KA102-037194  Mobilny </a:t>
            </a:r>
            <a:r>
              <a:rPr lang="pl-PL" dirty="0"/>
              <a:t>uczeń w wielokulturowym środowisku </a:t>
            </a:r>
            <a:r>
              <a:rPr lang="pl-PL" dirty="0" smtClean="0"/>
              <a:t>pracy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4480268"/>
            <a:ext cx="6400800" cy="1752600"/>
          </a:xfrm>
        </p:spPr>
        <p:txBody>
          <a:bodyPr/>
          <a:lstStyle/>
          <a:p>
            <a:r>
              <a:rPr lang="pl-PL" dirty="0" smtClean="0"/>
              <a:t>Technik Architektury Krajobrazu</a:t>
            </a:r>
          </a:p>
          <a:p>
            <a:r>
              <a:rPr lang="pl-PL" dirty="0" smtClean="0"/>
              <a:t>14.05-25.05 </a:t>
            </a:r>
            <a:r>
              <a:rPr lang="pl-PL" dirty="0" smtClean="0"/>
              <a:t>2018</a:t>
            </a:r>
            <a:endParaRPr lang="pl-PL" dirty="0"/>
          </a:p>
        </p:txBody>
      </p:sp>
      <p:pic>
        <p:nvPicPr>
          <p:cNvPr id="4" name="Ale To Juz Bylo - Maryla Rodowicz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1520" y="5287006"/>
            <a:ext cx="1448713" cy="1448713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2483768" y="216160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Niemcy 2018</a:t>
            </a:r>
            <a:endParaRPr lang="pl-PL" dirty="0"/>
          </a:p>
        </p:txBody>
      </p:sp>
    </p:spTree>
  </p:cSld>
  <p:clrMapOvr>
    <a:masterClrMapping/>
  </p:clrMapOvr>
  <p:transition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5467242" cy="307827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00808"/>
            <a:ext cx="4955675" cy="279024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5" y="3573016"/>
            <a:ext cx="5339350" cy="30062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91970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10000">
        <p14:conveyor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Zdjęcia maj 2018 TAK\144_2405\IMG_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7058" y="0"/>
            <a:ext cx="4706942" cy="3530207"/>
          </a:xfrm>
          <a:prstGeom prst="rect">
            <a:avLst/>
          </a:prstGeom>
          <a:noFill/>
        </p:spPr>
      </p:pic>
      <p:pic>
        <p:nvPicPr>
          <p:cNvPr id="8195" name="Picture 3" descr="F:\Zdjęcia maj 2018 TAK\144_2405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81372"/>
            <a:ext cx="4635504" cy="3476628"/>
          </a:xfrm>
          <a:prstGeom prst="rect">
            <a:avLst/>
          </a:prstGeom>
          <a:noFill/>
        </p:spPr>
      </p:pic>
      <p:pic>
        <p:nvPicPr>
          <p:cNvPr id="8196" name="Picture 4" descr="F:\Zdjęcia maj 2018 TAK\144_2405\IMG_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29124" cy="3321843"/>
          </a:xfrm>
          <a:prstGeom prst="rect">
            <a:avLst/>
          </a:prstGeom>
          <a:noFill/>
        </p:spPr>
      </p:pic>
      <p:pic>
        <p:nvPicPr>
          <p:cNvPr id="8197" name="Picture 5" descr="F:\Zdjęcia maj 2018 TAK\144_2405\IMG_0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00438"/>
            <a:ext cx="4502186" cy="3357562"/>
          </a:xfrm>
          <a:prstGeom prst="rect">
            <a:avLst/>
          </a:prstGeom>
          <a:noFill/>
        </p:spPr>
      </p:pic>
      <p:sp>
        <p:nvSpPr>
          <p:cNvPr id="6" name="Objaśnienie owalne 5"/>
          <p:cNvSpPr/>
          <p:nvPr/>
        </p:nvSpPr>
        <p:spPr>
          <a:xfrm>
            <a:off x="2285984" y="2928934"/>
            <a:ext cx="1928826" cy="100013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Ale z ciebie śmieszek !</a:t>
            </a:r>
            <a:endParaRPr lang="pl-PL" dirty="0"/>
          </a:p>
        </p:txBody>
      </p:sp>
      <p:sp>
        <p:nvSpPr>
          <p:cNvPr id="7" name="Objaśnienie owalne 6"/>
          <p:cNvSpPr/>
          <p:nvPr/>
        </p:nvSpPr>
        <p:spPr>
          <a:xfrm>
            <a:off x="6143636" y="214290"/>
            <a:ext cx="1357322" cy="8572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Heeey- Hoo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0000">
        <p14:window dir="vert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Zdjęcia maj 2018 TAK\143_2305\IMG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0"/>
            <a:ext cx="5302259" cy="3976694"/>
          </a:xfrm>
          <a:prstGeom prst="rect">
            <a:avLst/>
          </a:prstGeom>
          <a:noFill/>
        </p:spPr>
      </p:pic>
      <p:pic>
        <p:nvPicPr>
          <p:cNvPr id="7171" name="Picture 3" descr="F:\Zdjęcia maj 2018 TAK\143_2305\IMG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12280"/>
            <a:ext cx="4714876" cy="3536157"/>
          </a:xfrm>
          <a:prstGeom prst="rect">
            <a:avLst/>
          </a:prstGeom>
          <a:noFill/>
        </p:spPr>
      </p:pic>
      <p:sp>
        <p:nvSpPr>
          <p:cNvPr id="4" name="Objaśnienie prostokątne zaokrąglone 3"/>
          <p:cNvSpPr/>
          <p:nvPr/>
        </p:nvSpPr>
        <p:spPr>
          <a:xfrm>
            <a:off x="500034" y="857232"/>
            <a:ext cx="2428892" cy="1071570"/>
          </a:xfrm>
          <a:prstGeom prst="wedgeRoundRectCallout">
            <a:avLst>
              <a:gd name="adj1" fmla="val -5206"/>
              <a:gd name="adj2" fmla="val 1059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Multi- </a:t>
            </a:r>
            <a:r>
              <a:rPr lang="pl-PL" dirty="0" err="1" smtClean="0"/>
              <a:t>Kulti</a:t>
            </a:r>
            <a:r>
              <a:rPr lang="pl-PL" dirty="0" smtClean="0"/>
              <a:t> </a:t>
            </a:r>
            <a:r>
              <a:rPr lang="pl-PL" dirty="0"/>
              <a:t>!!!                     Taka pomoc bardzo się przyda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10000">
        <p14:switch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Zdjęcia maj 2018 TAK\142_2205\IMG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4381531" cy="3286148"/>
          </a:xfrm>
          <a:prstGeom prst="rect">
            <a:avLst/>
          </a:prstGeom>
          <a:noFill/>
        </p:spPr>
      </p:pic>
      <p:pic>
        <p:nvPicPr>
          <p:cNvPr id="6147" name="Picture 3" descr="F:\Zdjęcia maj 2018 TAK\142_2205\IMG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0"/>
            <a:ext cx="3682997" cy="2762248"/>
          </a:xfrm>
          <a:prstGeom prst="rect">
            <a:avLst/>
          </a:prstGeom>
          <a:noFill/>
        </p:spPr>
      </p:pic>
      <p:pic>
        <p:nvPicPr>
          <p:cNvPr id="6148" name="Picture 4" descr="F:\Zdjęcia maj 2018 TAK\142_2205\IMG_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857496"/>
            <a:ext cx="4778380" cy="3583786"/>
          </a:xfrm>
          <a:prstGeom prst="rect">
            <a:avLst/>
          </a:prstGeom>
          <a:noFill/>
        </p:spPr>
      </p:pic>
      <p:sp>
        <p:nvSpPr>
          <p:cNvPr id="5" name="Objaśnienie owalne 4"/>
          <p:cNvSpPr/>
          <p:nvPr/>
        </p:nvSpPr>
        <p:spPr>
          <a:xfrm>
            <a:off x="6072198" y="2857496"/>
            <a:ext cx="2428892" cy="135732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Silnych panów mamy, radę sobie damy!</a:t>
            </a:r>
            <a:endParaRPr lang="pl-PL" dirty="0"/>
          </a:p>
        </p:txBody>
      </p:sp>
      <p:sp>
        <p:nvSpPr>
          <p:cNvPr id="6" name="Objaśnienie owalne 5"/>
          <p:cNvSpPr/>
          <p:nvPr/>
        </p:nvSpPr>
        <p:spPr>
          <a:xfrm>
            <a:off x="1357290" y="0"/>
            <a:ext cx="2714644" cy="107154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 co ta Wasserwage? Przecież to już lepiej się nie da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000">
        <p14:ferris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Zdjęcia maj 2018 TAK\138_1605\IMG_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2088232" cy="27843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aśnienie owalne 1"/>
          <p:cNvSpPr/>
          <p:nvPr/>
        </p:nvSpPr>
        <p:spPr>
          <a:xfrm>
            <a:off x="251520" y="260648"/>
            <a:ext cx="1332148" cy="792088"/>
          </a:xfrm>
          <a:prstGeom prst="wedgeEllipseCallout">
            <a:avLst>
              <a:gd name="adj1" fmla="val 20611"/>
              <a:gd name="adj2" fmla="val 73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dirty="0" smtClean="0"/>
              <a:t>A jeśli ten dom spadnie mi na głowę?</a:t>
            </a:r>
            <a:endParaRPr lang="pl-PL" sz="1100" dirty="0"/>
          </a:p>
        </p:txBody>
      </p:sp>
      <p:pic>
        <p:nvPicPr>
          <p:cNvPr id="1028" name="Picture 4" descr="F:\Zdjęcia maj 2018 TAK\138_1605\IMG_0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5741"/>
            <a:ext cx="4424040" cy="33180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Zdjęcia maj 2018 TAK\138_1605\IMG_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prostokątne zaokrąglone 2"/>
          <p:cNvSpPr/>
          <p:nvPr/>
        </p:nvSpPr>
        <p:spPr>
          <a:xfrm>
            <a:off x="5652120" y="4437112"/>
            <a:ext cx="2623840" cy="122413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Wypełniamy dziennik praktyk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0691396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 advTm="10000">
        <p14:pan dir="u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Zdjęcia maj 2018 TAK\137_1505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aśnienie owalne 1"/>
          <p:cNvSpPr/>
          <p:nvPr/>
        </p:nvSpPr>
        <p:spPr>
          <a:xfrm>
            <a:off x="2267744" y="0"/>
            <a:ext cx="1368152" cy="8640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Aż tak dokładnie?!</a:t>
            </a:r>
            <a:endParaRPr lang="pl-PL" sz="1400" dirty="0"/>
          </a:p>
        </p:txBody>
      </p:sp>
      <p:pic>
        <p:nvPicPr>
          <p:cNvPr id="2051" name="Picture 3" descr="F:\Zdjęcia maj 2018 TAK\136_1405\IMG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2" y="3501008"/>
            <a:ext cx="3487936" cy="2615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Zdjęcia maj 2018 TAK\136_1405\IMG_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074" y="432048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Zdjęcia maj 2018 TAK\136_1405\IMG_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55" y="3082032"/>
            <a:ext cx="2831976" cy="3775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prostokątne zaokrąglone 2"/>
          <p:cNvSpPr/>
          <p:nvPr/>
        </p:nvSpPr>
        <p:spPr>
          <a:xfrm>
            <a:off x="5670074" y="144016"/>
            <a:ext cx="1800200" cy="72008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Obliczanie wartości 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9304229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10000">
        <p14:prism isContent="1" isInverted="1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Zdjęcia maj 2018 TAK\145_0101\IMG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4974" cy="3911230"/>
          </a:xfrm>
          <a:prstGeom prst="rect">
            <a:avLst/>
          </a:prstGeom>
          <a:noFill/>
        </p:spPr>
      </p:pic>
      <p:pic>
        <p:nvPicPr>
          <p:cNvPr id="9219" name="Picture 3" descr="F:\Zdjęcia maj 2018 TAK\145_0101\IMG_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7995" y="3238496"/>
            <a:ext cx="4826005" cy="3619504"/>
          </a:xfrm>
          <a:prstGeom prst="rect">
            <a:avLst/>
          </a:prstGeom>
          <a:noFill/>
        </p:spPr>
      </p:pic>
      <p:pic>
        <p:nvPicPr>
          <p:cNvPr id="9220" name="Picture 4" descr="F:\Zdjęcia maj 2018 TAK\145_0101\IMG_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95686"/>
            <a:ext cx="4349752" cy="3262314"/>
          </a:xfrm>
          <a:prstGeom prst="rect">
            <a:avLst/>
          </a:prstGeom>
          <a:noFill/>
        </p:spPr>
      </p:pic>
      <p:sp>
        <p:nvSpPr>
          <p:cNvPr id="5" name="Objaśnienie prostokątne zaokrąglone 4"/>
          <p:cNvSpPr/>
          <p:nvPr/>
        </p:nvSpPr>
        <p:spPr>
          <a:xfrm>
            <a:off x="5715008" y="571480"/>
            <a:ext cx="3000396" cy="150019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Rezultaty naszej kreatywności i trzydniowej pracy zespołowej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483768" y="40466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Dobre selfie nie jest złe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8271773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-7669"/>
            <a:ext cx="3998133" cy="401273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50"/>
            <a:ext cx="5143500" cy="6858000"/>
          </a:xfrm>
          <a:prstGeom prst="rect">
            <a:avLst/>
          </a:prstGeom>
        </p:spPr>
      </p:pic>
      <p:sp>
        <p:nvSpPr>
          <p:cNvPr id="4" name="Objaśnienie prostokątne zaokrąglone 3"/>
          <p:cNvSpPr/>
          <p:nvPr/>
        </p:nvSpPr>
        <p:spPr>
          <a:xfrm>
            <a:off x="5364088" y="4509120"/>
            <a:ext cx="3275856" cy="93610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Drewniane cuda z naszych rąk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4321511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10000">
        <p14:doors dir="vert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:\Zdjęcia maj 2018 TAK\141_2105\IMG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0"/>
            <a:ext cx="3530207" cy="4706942"/>
          </a:xfrm>
          <a:prstGeom prst="rect">
            <a:avLst/>
          </a:prstGeom>
          <a:noFill/>
        </p:spPr>
      </p:pic>
      <p:pic>
        <p:nvPicPr>
          <p:cNvPr id="5125" name="Picture 5" descr="F:\Zdjęcia maj 2018 TAK\141_2105\IMG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3262332" cy="4349776"/>
          </a:xfrm>
          <a:prstGeom prst="rect">
            <a:avLst/>
          </a:prstGeom>
          <a:noFill/>
        </p:spPr>
      </p:pic>
      <p:pic>
        <p:nvPicPr>
          <p:cNvPr id="5126" name="Picture 6" descr="F:\Zdjęcia maj 2018 TAK\141_2105\IMG_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4000504"/>
            <a:ext cx="3809995" cy="2857496"/>
          </a:xfrm>
          <a:prstGeom prst="rect">
            <a:avLst/>
          </a:prstGeom>
          <a:noFill/>
        </p:spPr>
      </p:pic>
      <p:sp>
        <p:nvSpPr>
          <p:cNvPr id="7" name="Objaśnienie prostokątne zaokrąglone 6"/>
          <p:cNvSpPr/>
          <p:nvPr/>
        </p:nvSpPr>
        <p:spPr>
          <a:xfrm>
            <a:off x="6215074" y="4714884"/>
            <a:ext cx="2714644" cy="150019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Podziwiamy piękną florę i faunę rajskiej wyspy w Tropical Island, oczywiście zażywaliśmy też innych przyjemności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0000">
        <p14:window dir="vert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Staż praktyczny</a:t>
            </a:r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W dniach 14.05-25.05.2018 r </a:t>
            </a:r>
          </a:p>
          <a:p>
            <a:pPr algn="ctr">
              <a:buNone/>
            </a:pPr>
            <a:r>
              <a:rPr lang="pl-PL" dirty="0" smtClean="0"/>
              <a:t>uczniowie klas II i III </a:t>
            </a:r>
          </a:p>
          <a:p>
            <a:pPr algn="ctr">
              <a:buNone/>
            </a:pPr>
            <a:r>
              <a:rPr lang="pl-PL" dirty="0" smtClean="0"/>
              <a:t>Technik Architektury Krajobrazu</a:t>
            </a:r>
          </a:p>
          <a:p>
            <a:pPr algn="ctr">
              <a:buNone/>
            </a:pPr>
            <a:r>
              <a:rPr lang="pl-PL" dirty="0" smtClean="0"/>
              <a:t>odbyli staż praktyczny w Niemczech </a:t>
            </a:r>
          </a:p>
          <a:p>
            <a:pPr algn="ctr">
              <a:buNone/>
            </a:pPr>
            <a:r>
              <a:rPr lang="pl-PL" dirty="0" smtClean="0"/>
              <a:t>we Frankfurcie nad Odrą </a:t>
            </a:r>
            <a:endParaRPr lang="pl-PL" dirty="0"/>
          </a:p>
        </p:txBody>
      </p:sp>
    </p:spTree>
  </p:cSld>
  <p:clrMapOvr>
    <a:masterClrMapping/>
  </p:clrMapOvr>
  <p:transition advTm="10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421166" cy="331236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192" y="260648"/>
            <a:ext cx="5978808" cy="336630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642441"/>
            <a:ext cx="5211458" cy="293425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02482"/>
            <a:ext cx="4571999" cy="25742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5971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 advTm="10000">
        <p14:pan dir="u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143500" cy="6858000"/>
          </a:xfrm>
          <a:prstGeom prst="rect">
            <a:avLst/>
          </a:prstGeom>
        </p:spPr>
      </p:pic>
      <p:sp>
        <p:nvSpPr>
          <p:cNvPr id="3" name="Objaśnienie owalne 2"/>
          <p:cNvSpPr/>
          <p:nvPr/>
        </p:nvSpPr>
        <p:spPr>
          <a:xfrm>
            <a:off x="7020272" y="476672"/>
            <a:ext cx="1944216" cy="115212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Różowe ziomki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7228029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10000">
        <p:dissolve/>
      </p:transition>
    </mc:Choice>
    <mc:Fallback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888432" cy="439248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6632"/>
            <a:ext cx="4139952" cy="310496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56992"/>
            <a:ext cx="4512501" cy="3384376"/>
          </a:xfrm>
          <a:prstGeom prst="rect">
            <a:avLst/>
          </a:prstGeom>
        </p:spPr>
      </p:pic>
      <p:sp>
        <p:nvSpPr>
          <p:cNvPr id="5" name="Objaśnienie prostokątne zaokrąglone 4"/>
          <p:cNvSpPr/>
          <p:nvPr/>
        </p:nvSpPr>
        <p:spPr>
          <a:xfrm>
            <a:off x="467544" y="5049180"/>
            <a:ext cx="2520280" cy="75608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Ten Berlin to jednak fajny jest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150769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10000">
        <p14:gallery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1526"/>
            <a:ext cx="4104456" cy="546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15" y="476672"/>
            <a:ext cx="4204835" cy="56064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98504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000">
        <p14:ferris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7" y="122218"/>
            <a:ext cx="2539619" cy="566124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47" y="574176"/>
            <a:ext cx="3228051" cy="573325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0648"/>
            <a:ext cx="3424019" cy="6081310"/>
          </a:xfrm>
          <a:prstGeom prst="rect">
            <a:avLst/>
          </a:prstGeom>
        </p:spPr>
      </p:pic>
      <p:sp>
        <p:nvSpPr>
          <p:cNvPr id="5" name="Objaśnienie owalne 4"/>
          <p:cNvSpPr/>
          <p:nvPr/>
        </p:nvSpPr>
        <p:spPr>
          <a:xfrm>
            <a:off x="4067944" y="332656"/>
            <a:ext cx="2160240" cy="8640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Widoczki z wieży telewizyjnej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0589039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10000">
        <p14:glitter pattern="hexago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4668011" cy="35010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2922"/>
            <a:ext cx="5220072" cy="391505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" y="3573016"/>
            <a:ext cx="4243962" cy="307782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3899925" cy="2924944"/>
          </a:xfrm>
          <a:prstGeom prst="rect">
            <a:avLst/>
          </a:prstGeom>
        </p:spPr>
      </p:pic>
      <p:sp>
        <p:nvSpPr>
          <p:cNvPr id="2" name="Objaśnienie owalne 1"/>
          <p:cNvSpPr/>
          <p:nvPr/>
        </p:nvSpPr>
        <p:spPr>
          <a:xfrm>
            <a:off x="3407363" y="1268760"/>
            <a:ext cx="1368152" cy="72008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Ciekawe to muzeum</a:t>
            </a:r>
            <a:endParaRPr lang="pl-PL" sz="1400" dirty="0"/>
          </a:p>
        </p:txBody>
      </p:sp>
    </p:spTree>
    <p:extLst>
      <p:ext uri="{BB962C8B-B14F-4D97-AF65-F5344CB8AC3E}">
        <p14:creationId xmlns="" xmlns:p14="http://schemas.microsoft.com/office/powerpoint/2010/main" val="3196679568"/>
      </p:ext>
    </p:extLst>
  </p:cSld>
  <p:clrMapOvr>
    <a:masterClrMapping/>
  </p:clrMapOvr>
  <p:transition spd="slow" advTm="10000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20488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1" y="2309511"/>
            <a:ext cx="4827784" cy="27182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848" y="3689648"/>
            <a:ext cx="5627227" cy="3168352"/>
          </a:xfrm>
          <a:prstGeom prst="rect">
            <a:avLst/>
          </a:prstGeom>
        </p:spPr>
      </p:pic>
      <p:sp>
        <p:nvSpPr>
          <p:cNvPr id="5" name="Objaśnienie owalne 4"/>
          <p:cNvSpPr/>
          <p:nvPr/>
        </p:nvSpPr>
        <p:spPr>
          <a:xfrm>
            <a:off x="4704212" y="1772816"/>
            <a:ext cx="2172043" cy="115212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Aaaa Kasia nie tak szybko ! Boje się!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738252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advTm="10000">
        <p14:flash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2498270" cy="443711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76672"/>
            <a:ext cx="5467241" cy="30782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28" y="3811435"/>
            <a:ext cx="5292080" cy="2810626"/>
          </a:xfrm>
          <a:prstGeom prst="rect">
            <a:avLst/>
          </a:prstGeom>
        </p:spPr>
      </p:pic>
      <p:sp>
        <p:nvSpPr>
          <p:cNvPr id="3" name="Objaśnienie owalne 2"/>
          <p:cNvSpPr/>
          <p:nvPr/>
        </p:nvSpPr>
        <p:spPr>
          <a:xfrm>
            <a:off x="6876256" y="332656"/>
            <a:ext cx="1707252" cy="8640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Człowiek rzuć chlebek !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243954014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928812" cy="34289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2747797" cy="206084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85" y="332656"/>
            <a:ext cx="3803915" cy="21397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21" y="2780928"/>
            <a:ext cx="4257641" cy="239492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7548" y="3501694"/>
            <a:ext cx="3953289" cy="2223725"/>
          </a:xfrm>
          <a:prstGeom prst="rect">
            <a:avLst/>
          </a:prstGeom>
        </p:spPr>
      </p:pic>
      <p:sp>
        <p:nvSpPr>
          <p:cNvPr id="8" name="Objaśnienie owalne 7"/>
          <p:cNvSpPr/>
          <p:nvPr/>
        </p:nvSpPr>
        <p:spPr>
          <a:xfrm>
            <a:off x="1658254" y="80628"/>
            <a:ext cx="136815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Ale zabawa!</a:t>
            </a:r>
            <a:endParaRPr lang="pl-PL" dirty="0"/>
          </a:p>
        </p:txBody>
      </p:sp>
      <p:sp>
        <p:nvSpPr>
          <p:cNvPr id="9" name="Objaśnienie owalne 8"/>
          <p:cNvSpPr/>
          <p:nvPr/>
        </p:nvSpPr>
        <p:spPr>
          <a:xfrm>
            <a:off x="3724856" y="-27384"/>
            <a:ext cx="1584176" cy="57606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 smtClean="0"/>
              <a:t>Kula też może być podusią ?</a:t>
            </a:r>
            <a:endParaRPr lang="pl-PL" sz="1200" dirty="0"/>
          </a:p>
        </p:txBody>
      </p:sp>
      <p:sp>
        <p:nvSpPr>
          <p:cNvPr id="10" name="Objaśnienie owalne 9"/>
          <p:cNvSpPr/>
          <p:nvPr/>
        </p:nvSpPr>
        <p:spPr>
          <a:xfrm>
            <a:off x="7247588" y="116632"/>
            <a:ext cx="1572884" cy="100811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Tak się odpoczywa …</a:t>
            </a:r>
            <a:endParaRPr lang="pl-PL" sz="1600" dirty="0"/>
          </a:p>
        </p:txBody>
      </p:sp>
      <p:sp>
        <p:nvSpPr>
          <p:cNvPr id="11" name="Objaśnienie owalne 10"/>
          <p:cNvSpPr/>
          <p:nvPr/>
        </p:nvSpPr>
        <p:spPr>
          <a:xfrm>
            <a:off x="6953910" y="2636912"/>
            <a:ext cx="1080120" cy="64807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dirty="0" smtClean="0"/>
              <a:t>A jak się schodzi ?</a:t>
            </a:r>
            <a:endParaRPr lang="pl-PL" sz="1100" dirty="0"/>
          </a:p>
        </p:txBody>
      </p:sp>
      <p:sp>
        <p:nvSpPr>
          <p:cNvPr id="12" name="Objaśnienie owalne 11"/>
          <p:cNvSpPr/>
          <p:nvPr/>
        </p:nvSpPr>
        <p:spPr>
          <a:xfrm>
            <a:off x="3026406" y="2472358"/>
            <a:ext cx="1257562" cy="95664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Zapiąć pasy !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956035362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224469" cy="23762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3757"/>
            <a:ext cx="4224469" cy="237626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52936"/>
            <a:ext cx="6732240" cy="3786885"/>
          </a:xfrm>
          <a:prstGeom prst="rect">
            <a:avLst/>
          </a:prstGeom>
        </p:spPr>
      </p:pic>
      <p:sp>
        <p:nvSpPr>
          <p:cNvPr id="5" name="Objaśnienie prostokątne zaokrąglone 4"/>
          <p:cNvSpPr/>
          <p:nvPr/>
        </p:nvSpPr>
        <p:spPr>
          <a:xfrm>
            <a:off x="5796136" y="2720542"/>
            <a:ext cx="2664296" cy="86409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Ale fajna paka z TAKA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581157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10000">
        <p14:rippl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Zdjęcia maj 2018 TAK\136_1405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4810" cy="3161108"/>
          </a:xfrm>
          <a:prstGeom prst="rect">
            <a:avLst/>
          </a:prstGeom>
          <a:noFill/>
        </p:spPr>
      </p:pic>
      <p:pic>
        <p:nvPicPr>
          <p:cNvPr id="1027" name="Picture 3" descr="F:\Zdjęcia maj 2018 TAK\136_1405\IMG_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-1"/>
            <a:ext cx="4929190" cy="3696893"/>
          </a:xfrm>
          <a:prstGeom prst="rect">
            <a:avLst/>
          </a:prstGeom>
          <a:noFill/>
        </p:spPr>
      </p:pic>
      <p:pic>
        <p:nvPicPr>
          <p:cNvPr id="1028" name="Picture 4" descr="F:\Zdjęcia maj 2018 TAK\136_1405\IMG_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3248"/>
            <a:ext cx="3161132" cy="3714752"/>
          </a:xfrm>
          <a:prstGeom prst="rect">
            <a:avLst/>
          </a:prstGeom>
          <a:noFill/>
        </p:spPr>
      </p:pic>
      <p:pic>
        <p:nvPicPr>
          <p:cNvPr id="1030" name="Picture 6" descr="F:\Zdjęcia maj 2018 TAK\136_1405\IMG_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143224"/>
            <a:ext cx="2786082" cy="3714776"/>
          </a:xfrm>
          <a:prstGeom prst="rect">
            <a:avLst/>
          </a:prstGeom>
          <a:noFill/>
        </p:spPr>
      </p:pic>
      <p:pic>
        <p:nvPicPr>
          <p:cNvPr id="1031" name="Picture 7" descr="F:\Zdjęcia maj 2018 TAK\136_1405\IMG_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3643314"/>
            <a:ext cx="3571868" cy="3214686"/>
          </a:xfrm>
          <a:prstGeom prst="rect">
            <a:avLst/>
          </a:prstGeom>
          <a:noFill/>
        </p:spPr>
      </p:pic>
      <p:sp>
        <p:nvSpPr>
          <p:cNvPr id="11" name="Objaśnienie owalne 10"/>
          <p:cNvSpPr/>
          <p:nvPr/>
        </p:nvSpPr>
        <p:spPr>
          <a:xfrm>
            <a:off x="3428992" y="23922"/>
            <a:ext cx="1643042" cy="135732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Kiedy jeszcze nie wiedzieliśmy co nas czeka </a:t>
            </a:r>
            <a:endParaRPr lang="pl-PL" sz="1400" dirty="0"/>
          </a:p>
        </p:txBody>
      </p:sp>
      <p:sp>
        <p:nvSpPr>
          <p:cNvPr id="13" name="Objaśnienie owalne 12"/>
          <p:cNvSpPr/>
          <p:nvPr/>
        </p:nvSpPr>
        <p:spPr>
          <a:xfrm>
            <a:off x="3500430" y="3000372"/>
            <a:ext cx="1571636" cy="114639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Dalmierz ! </a:t>
            </a: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571472" y="3500438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Tylko ta matma i matma </a:t>
            </a:r>
            <a:endParaRPr lang="pl-PL" dirty="0"/>
          </a:p>
        </p:txBody>
      </p:sp>
    </p:spTree>
  </p:cSld>
  <p:clrMapOvr>
    <a:masterClrMapping/>
  </p:clrMapOvr>
  <p:transition advTm="10000"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Zdjęcia maj 2018 TAK\145_0101\IMG_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244555" cy="5659406"/>
          </a:xfrm>
          <a:prstGeom prst="rect">
            <a:avLst/>
          </a:prstGeom>
          <a:noFill/>
        </p:spPr>
      </p:pic>
      <p:pic>
        <p:nvPicPr>
          <p:cNvPr id="10243" name="Picture 3" descr="F:\Zdjęcia maj 2018 TAK\145_0101\IMG_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71480"/>
            <a:ext cx="4065992" cy="5421322"/>
          </a:xfrm>
          <a:prstGeom prst="rect">
            <a:avLst/>
          </a:prstGeom>
          <a:noFill/>
        </p:spPr>
      </p:pic>
      <p:sp>
        <p:nvSpPr>
          <p:cNvPr id="4" name="Objaśnienie owalne 3"/>
          <p:cNvSpPr/>
          <p:nvPr/>
        </p:nvSpPr>
        <p:spPr>
          <a:xfrm>
            <a:off x="3714744" y="357166"/>
            <a:ext cx="2571768" cy="121444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Na certyfikaty też zasłużyliśmy !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10000">
        <p14:flip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Zdjęcia maj 2018 TAK\144_2405\IMG_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Tm="10000">
        <p14:reveal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Zdjęcia maj 2018 TAK\137_1505\IMG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80108" cy="3706810"/>
          </a:xfrm>
          <a:prstGeom prst="rect">
            <a:avLst/>
          </a:prstGeom>
          <a:noFill/>
        </p:spPr>
      </p:pic>
      <p:pic>
        <p:nvPicPr>
          <p:cNvPr id="2051" name="Picture 3" descr="F:\Zdjęcia maj 2018 TAK\137_1505\IMG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4159251" cy="3119438"/>
          </a:xfrm>
          <a:prstGeom prst="rect">
            <a:avLst/>
          </a:prstGeom>
          <a:noFill/>
        </p:spPr>
      </p:pic>
      <p:pic>
        <p:nvPicPr>
          <p:cNvPr id="2052" name="Picture 4" descr="F:\Zdjęcia maj 2018 TAK\137_1505\IMG_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5246" y="2928934"/>
            <a:ext cx="5238754" cy="3929066"/>
          </a:xfrm>
          <a:prstGeom prst="rect">
            <a:avLst/>
          </a:prstGeom>
          <a:noFill/>
        </p:spPr>
      </p:pic>
      <p:pic>
        <p:nvPicPr>
          <p:cNvPr id="2053" name="Picture 5" descr="F:\Zdjęcia maj 2018 TAK\137_1505\IMG_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357562"/>
            <a:ext cx="2857519" cy="3500438"/>
          </a:xfrm>
          <a:prstGeom prst="rect">
            <a:avLst/>
          </a:prstGeom>
          <a:noFill/>
        </p:spPr>
      </p:pic>
      <p:sp>
        <p:nvSpPr>
          <p:cNvPr id="6" name="Objaśnienie owalne 5"/>
          <p:cNvSpPr/>
          <p:nvPr/>
        </p:nvSpPr>
        <p:spPr>
          <a:xfrm>
            <a:off x="5357818" y="0"/>
            <a:ext cx="1857388" cy="107154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Mocniej tym młotkiem !</a:t>
            </a:r>
            <a:endParaRPr lang="pl-PL" dirty="0"/>
          </a:p>
        </p:txBody>
      </p:sp>
      <p:sp>
        <p:nvSpPr>
          <p:cNvPr id="8" name="Objaśnienie owalne 7"/>
          <p:cNvSpPr/>
          <p:nvPr/>
        </p:nvSpPr>
        <p:spPr>
          <a:xfrm>
            <a:off x="1357290" y="0"/>
            <a:ext cx="2214578" cy="85723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Udajemy, że wiemy, o co chodzi </a:t>
            </a:r>
            <a:endParaRPr lang="pl-PL" dirty="0"/>
          </a:p>
        </p:txBody>
      </p:sp>
      <p:sp>
        <p:nvSpPr>
          <p:cNvPr id="9" name="Objaśnienie owalne 8"/>
          <p:cNvSpPr/>
          <p:nvPr/>
        </p:nvSpPr>
        <p:spPr>
          <a:xfrm>
            <a:off x="7358050" y="2643182"/>
            <a:ext cx="1785950" cy="12858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Bo grunt to dobra ekipa !</a:t>
            </a:r>
            <a:endParaRPr lang="pl-PL" dirty="0"/>
          </a:p>
        </p:txBody>
      </p:sp>
      <p:sp>
        <p:nvSpPr>
          <p:cNvPr id="10" name="Objaśnienie owalne 9"/>
          <p:cNvSpPr/>
          <p:nvPr/>
        </p:nvSpPr>
        <p:spPr>
          <a:xfrm>
            <a:off x="2714612" y="2786058"/>
            <a:ext cx="1857388" cy="12858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Tak trzeba robić, żeby się nie narobić !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10000">
        <p14:glitter pattern="hexago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Zdjęcia maj 2018 TAK\138_1605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05245" cy="2928934"/>
          </a:xfrm>
          <a:prstGeom prst="rect">
            <a:avLst/>
          </a:prstGeom>
          <a:noFill/>
        </p:spPr>
      </p:pic>
      <p:pic>
        <p:nvPicPr>
          <p:cNvPr id="3075" name="Picture 3" descr="F:\Zdjęcia maj 2018 TAK\138_1605\IMG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461" y="2714596"/>
            <a:ext cx="5524539" cy="4143404"/>
          </a:xfrm>
          <a:prstGeom prst="rect">
            <a:avLst/>
          </a:prstGeom>
          <a:noFill/>
        </p:spPr>
      </p:pic>
      <p:pic>
        <p:nvPicPr>
          <p:cNvPr id="3076" name="Picture 4" descr="F:\Zdjęcia maj 2018 TAK\138_1605\IMG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44624"/>
            <a:ext cx="5143504" cy="3528392"/>
          </a:xfrm>
          <a:prstGeom prst="rect">
            <a:avLst/>
          </a:prstGeom>
          <a:noFill/>
        </p:spPr>
      </p:pic>
      <p:sp>
        <p:nvSpPr>
          <p:cNvPr id="5" name="Objaśnienie prostokątne zaokrąglone 4"/>
          <p:cNvSpPr/>
          <p:nvPr/>
        </p:nvSpPr>
        <p:spPr>
          <a:xfrm>
            <a:off x="214282" y="3214686"/>
            <a:ext cx="3143272" cy="200026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Tzw. Dzień otwarty w naszym ośrodku. Otrzymaliśmy wiele upominków od pracodawców, </a:t>
            </a:r>
          </a:p>
          <a:p>
            <a:pPr algn="ctr"/>
            <a:r>
              <a:rPr lang="pl-PL" dirty="0"/>
              <a:t>k</a:t>
            </a:r>
            <a:r>
              <a:rPr lang="pl-PL" dirty="0" smtClean="0"/>
              <a:t>tórzy oferowali zatrudnienie.</a:t>
            </a:r>
            <a:endParaRPr lang="pl-PL" dirty="0"/>
          </a:p>
        </p:txBody>
      </p:sp>
    </p:spTree>
  </p:cSld>
  <p:clrMapOvr>
    <a:masterClrMapping/>
  </p:clrMapOvr>
  <p:transition advTm="10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Zdjęcia maj 2018 TAK\139_1705\IMG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3589760" cy="478634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4099" name="Picture 3" descr="F:\Zdjęcia maj 2018 TAK\139_1705\IMG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0"/>
            <a:ext cx="2994422" cy="3992562"/>
          </a:xfrm>
          <a:prstGeom prst="rect">
            <a:avLst/>
          </a:prstGeom>
          <a:noFill/>
        </p:spPr>
      </p:pic>
      <p:pic>
        <p:nvPicPr>
          <p:cNvPr id="4100" name="Picture 4" descr="F:\Zdjęcia maj 2018 TAK\139_1705\IMG_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167034"/>
            <a:ext cx="4921288" cy="3690966"/>
          </a:xfrm>
          <a:prstGeom prst="rect">
            <a:avLst/>
          </a:prstGeom>
          <a:noFill/>
        </p:spPr>
      </p:pic>
      <p:sp>
        <p:nvSpPr>
          <p:cNvPr id="6" name="Objaśnienie owalne 5"/>
          <p:cNvSpPr/>
          <p:nvPr/>
        </p:nvSpPr>
        <p:spPr>
          <a:xfrm>
            <a:off x="6643670" y="2928934"/>
            <a:ext cx="2500330" cy="15716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Kobieta zawsze sobie poradzi, nawet jeśli ma wejść na stół </a:t>
            </a:r>
            <a:endParaRPr lang="pl-PL" dirty="0"/>
          </a:p>
        </p:txBody>
      </p:sp>
      <p:sp>
        <p:nvSpPr>
          <p:cNvPr id="7" name="Objaśnienie prostokątne zaokrąglone 6"/>
          <p:cNvSpPr/>
          <p:nvPr/>
        </p:nvSpPr>
        <p:spPr>
          <a:xfrm>
            <a:off x="571472" y="5286388"/>
            <a:ext cx="2643206" cy="121444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Wykonywanie w pracowni stolarskiej ławki szwedzkiej i pergoli</a:t>
            </a:r>
            <a:endParaRPr lang="pl-PL" dirty="0"/>
          </a:p>
        </p:txBody>
      </p:sp>
    </p:spTree>
  </p:cSld>
  <p:clrMapOvr>
    <a:masterClrMapping/>
  </p:clrMapOvr>
  <p:transition advTm="10000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Zdjęcia maj 2018 TAK\140_1805\IMG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751965" cy="28139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Zdjęcia maj 2018 TAK\140_1805\IMG_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547"/>
            <a:ext cx="2159384" cy="28791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Zdjęcia maj 2018 TAK\140_1805\IMG_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12726"/>
            <a:ext cx="2816130" cy="3754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aśnienie owalne 1"/>
          <p:cNvSpPr/>
          <p:nvPr/>
        </p:nvSpPr>
        <p:spPr>
          <a:xfrm>
            <a:off x="2051720" y="332656"/>
            <a:ext cx="936104" cy="576064"/>
          </a:xfrm>
          <a:prstGeom prst="wedgeEllipseCallout">
            <a:avLst>
              <a:gd name="adj1" fmla="val -57694"/>
              <a:gd name="adj2" fmla="val 74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dirty="0" smtClean="0"/>
              <a:t>Na pewno dobra strona?</a:t>
            </a:r>
            <a:endParaRPr lang="pl-PL" sz="1100" dirty="0"/>
          </a:p>
        </p:txBody>
      </p:sp>
      <p:sp>
        <p:nvSpPr>
          <p:cNvPr id="3" name="Objaśnienie owalne 2"/>
          <p:cNvSpPr/>
          <p:nvPr/>
        </p:nvSpPr>
        <p:spPr>
          <a:xfrm>
            <a:off x="7020272" y="2420888"/>
            <a:ext cx="1235968" cy="1080120"/>
          </a:xfrm>
          <a:prstGeom prst="wedgeEllipseCallout">
            <a:avLst>
              <a:gd name="adj1" fmla="val -62012"/>
              <a:gd name="adj2" fmla="val 1157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smtClean="0"/>
              <a:t>Spoko, nikt </a:t>
            </a:r>
            <a:r>
              <a:rPr lang="pl-PL" sz="1400" dirty="0" smtClean="0"/>
              <a:t>nie </a:t>
            </a:r>
            <a:r>
              <a:rPr lang="pl-PL" sz="1400" dirty="0" smtClean="0"/>
              <a:t>widzi, </a:t>
            </a:r>
            <a:r>
              <a:rPr lang="pl-PL" sz="1400" dirty="0" smtClean="0"/>
              <a:t>że krzywo</a:t>
            </a:r>
            <a:endParaRPr lang="pl-PL" sz="1400" dirty="0"/>
          </a:p>
        </p:txBody>
      </p:sp>
      <p:pic>
        <p:nvPicPr>
          <p:cNvPr id="3077" name="Picture 5" descr="F:\Zdjęcia maj 2018 TAK\140_1805\IMG_0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46" y="2975706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aśnienie owalne 3"/>
          <p:cNvSpPr/>
          <p:nvPr/>
        </p:nvSpPr>
        <p:spPr>
          <a:xfrm>
            <a:off x="1763688" y="3326789"/>
            <a:ext cx="1220362" cy="64807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I jak wam idzie?</a:t>
            </a:r>
            <a:endParaRPr lang="pl-PL" sz="1400" dirty="0"/>
          </a:p>
        </p:txBody>
      </p:sp>
    </p:spTree>
    <p:extLst>
      <p:ext uri="{BB962C8B-B14F-4D97-AF65-F5344CB8AC3E}">
        <p14:creationId xmlns="" xmlns:p14="http://schemas.microsoft.com/office/powerpoint/2010/main" val="22666390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0000">
        <p:split orient="vert"/>
      </p:transition>
    </mc:Choice>
    <mc:Fallback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5243552" cy="29523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8"/>
            <a:ext cx="4699892" cy="264622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36042"/>
            <a:ext cx="4932040" cy="27769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546834"/>
            <a:ext cx="2363012" cy="4196883"/>
          </a:xfrm>
          <a:prstGeom prst="rect">
            <a:avLst/>
          </a:prstGeom>
        </p:spPr>
      </p:pic>
      <p:sp>
        <p:nvSpPr>
          <p:cNvPr id="6" name="Objaśnienie owalne 5"/>
          <p:cNvSpPr/>
          <p:nvPr/>
        </p:nvSpPr>
        <p:spPr>
          <a:xfrm>
            <a:off x="2195736" y="342011"/>
            <a:ext cx="1728192" cy="71072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Jak to działa?</a:t>
            </a:r>
            <a:endParaRPr lang="pl-PL" dirty="0"/>
          </a:p>
        </p:txBody>
      </p:sp>
      <p:sp>
        <p:nvSpPr>
          <p:cNvPr id="7" name="Objaśnienie owalne 6"/>
          <p:cNvSpPr/>
          <p:nvPr/>
        </p:nvSpPr>
        <p:spPr>
          <a:xfrm>
            <a:off x="7740352" y="2204864"/>
            <a:ext cx="1224136" cy="57606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Same tu gwiazdy !</a:t>
            </a:r>
            <a:endParaRPr lang="pl-PL" sz="1400" dirty="0"/>
          </a:p>
        </p:txBody>
      </p:sp>
      <p:sp>
        <p:nvSpPr>
          <p:cNvPr id="8" name="Objaśnienie owalne 7"/>
          <p:cNvSpPr/>
          <p:nvPr/>
        </p:nvSpPr>
        <p:spPr>
          <a:xfrm>
            <a:off x="2835652" y="3483348"/>
            <a:ext cx="2402582" cy="96307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No, dzieciary, do   piaskownicy!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2038945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10000">
        <p:circle/>
      </p:transition>
    </mc:Choice>
    <mc:Fallback>
      <p:transition spd="slow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45" y="3645024"/>
            <a:ext cx="4788024" cy="269584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4444109" cy="250221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73495"/>
            <a:ext cx="4980413" cy="280417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4448372" cy="25046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5703373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293</Words>
  <Application>Microsoft Office PowerPoint</Application>
  <PresentationFormat>Pokaz na ekranie (4:3)</PresentationFormat>
  <Paragraphs>53</Paragraphs>
  <Slides>31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2017-1-PL01-KA102-037194  Mobilny uczeń w wielokulturowym środowisku pracy</vt:lpstr>
      <vt:lpstr>Staż praktyczny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 Niemcy 2018</dc:title>
  <dc:creator>Użytkownik</dc:creator>
  <cp:lastModifiedBy>test</cp:lastModifiedBy>
  <cp:revision>27</cp:revision>
  <dcterms:created xsi:type="dcterms:W3CDTF">2018-12-02T19:14:29Z</dcterms:created>
  <dcterms:modified xsi:type="dcterms:W3CDTF">2018-12-10T22:03:25Z</dcterms:modified>
</cp:coreProperties>
</file>